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59"/>
  </p:normalViewPr>
  <p:slideViewPr>
    <p:cSldViewPr snapToGrid="0" snapToObjects="1">
      <p:cViewPr varScale="1">
        <p:scale>
          <a:sx n="92" d="100"/>
          <a:sy n="92" d="100"/>
        </p:scale>
        <p:origin x="4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381E99-97F7-49D5-8C7E-59D6FA18C86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F8A1EF-E3C9-4809-B99E-474A39C980AB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Н</a:t>
          </a:r>
          <a:r>
            <a:rPr lang="x-none" dirty="0" smtClean="0"/>
            <a:t>аиболее часто обсуждаемые темы по горяче</a:t>
          </a:r>
          <a:r>
            <a:rPr lang="ru-RU" dirty="0" smtClean="0"/>
            <a:t>й</a:t>
          </a:r>
          <a:r>
            <a:rPr lang="x-none" dirty="0" smtClean="0"/>
            <a:t> линии</a:t>
          </a:r>
          <a:endParaRPr lang="ru-RU" dirty="0" smtClean="0"/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8EB3B02A-AEFB-48A4-BC04-3609CA34DD58}" type="parTrans" cxnId="{22CCC1B9-CE80-4962-97D6-E75C3507CA4A}">
      <dgm:prSet/>
      <dgm:spPr/>
      <dgm:t>
        <a:bodyPr/>
        <a:lstStyle/>
        <a:p>
          <a:endParaRPr lang="ru-RU"/>
        </a:p>
      </dgm:t>
    </dgm:pt>
    <dgm:pt modelId="{36385B1B-03D9-4DB4-AA14-BB962F13ECE7}" type="sibTrans" cxnId="{22CCC1B9-CE80-4962-97D6-E75C3507CA4A}">
      <dgm:prSet/>
      <dgm:spPr/>
      <dgm:t>
        <a:bodyPr/>
        <a:lstStyle/>
        <a:p>
          <a:endParaRPr lang="ru-RU"/>
        </a:p>
      </dgm:t>
    </dgm:pt>
    <dgm:pt modelId="{FB6B5402-3425-4BA5-8217-ED4262FF9B7B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x-none" dirty="0" smtClean="0"/>
            <a:t>Редкие обращения</a:t>
          </a:r>
          <a:r>
            <a:rPr lang="en-US" dirty="0" smtClean="0"/>
            <a:t>, </a:t>
          </a:r>
          <a:r>
            <a:rPr lang="ru-RU" dirty="0" smtClean="0"/>
            <a:t>по следующим темам:</a:t>
          </a: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DC5E6E39-6B11-4677-9F1E-69F72811F850}" type="parTrans" cxnId="{20558F6A-0E60-4DAE-AF12-112FC43F8B24}">
      <dgm:prSet/>
      <dgm:spPr/>
      <dgm:t>
        <a:bodyPr/>
        <a:lstStyle/>
        <a:p>
          <a:endParaRPr lang="ru-RU"/>
        </a:p>
      </dgm:t>
    </dgm:pt>
    <dgm:pt modelId="{7B794436-CD6E-4A7E-AE55-2B72F76993C4}" type="sibTrans" cxnId="{20558F6A-0E60-4DAE-AF12-112FC43F8B24}">
      <dgm:prSet/>
      <dgm:spPr/>
      <dgm:t>
        <a:bodyPr/>
        <a:lstStyle/>
        <a:p>
          <a:endParaRPr lang="ru-RU"/>
        </a:p>
      </dgm:t>
    </dgm:pt>
    <dgm:pt modelId="{4A2B90F0-7ECE-4F0C-A1C4-A181A28622A5}">
      <dgm:prSet custT="1"/>
      <dgm:spPr/>
      <dgm:t>
        <a:bodyPr/>
        <a:lstStyle/>
        <a:p>
          <a:r>
            <a:rPr lang="ru-RU" sz="1200" dirty="0" smtClean="0"/>
            <a:t>П</a:t>
          </a:r>
          <a:r>
            <a:rPr lang="x-none" sz="1200" dirty="0" smtClean="0"/>
            <a:t>омощь в составлении направления на обследование </a:t>
          </a:r>
        </a:p>
        <a:p>
          <a:r>
            <a:rPr lang="x-none" sz="1200" dirty="0" smtClean="0"/>
            <a:t>( с указанием электронной почты на обратной стороне для отправки результата )</a:t>
          </a:r>
          <a:endParaRPr lang="x-none" sz="1200" dirty="0"/>
        </a:p>
      </dgm:t>
    </dgm:pt>
    <dgm:pt modelId="{8448615E-2975-4D2D-B2FC-5658500CA2A6}" type="parTrans" cxnId="{CDB5D84B-80A9-4C2B-A5AA-C5EC4E4EE596}">
      <dgm:prSet/>
      <dgm:spPr/>
      <dgm:t>
        <a:bodyPr/>
        <a:lstStyle/>
        <a:p>
          <a:endParaRPr lang="ru-RU"/>
        </a:p>
      </dgm:t>
    </dgm:pt>
    <dgm:pt modelId="{AA57D6B1-4927-4318-8C9D-3FCBF57FDE58}" type="sibTrans" cxnId="{CDB5D84B-80A9-4C2B-A5AA-C5EC4E4EE596}">
      <dgm:prSet/>
      <dgm:spPr/>
      <dgm:t>
        <a:bodyPr/>
        <a:lstStyle/>
        <a:p>
          <a:endParaRPr lang="ru-RU"/>
        </a:p>
      </dgm:t>
    </dgm:pt>
    <dgm:pt modelId="{CADC0A07-367E-4273-B654-D08322B94382}">
      <dgm:prSet custT="1"/>
      <dgm:spPr/>
      <dgm:t>
        <a:bodyPr/>
        <a:lstStyle/>
        <a:p>
          <a:r>
            <a:rPr lang="ru-RU" sz="1200" dirty="0" smtClean="0"/>
            <a:t>П</a:t>
          </a:r>
          <a:r>
            <a:rPr lang="x-none" sz="1200" dirty="0" smtClean="0"/>
            <a:t>ояснение о заборе крови ( его хранении)</a:t>
          </a:r>
          <a:endParaRPr lang="x-none" sz="1200" dirty="0"/>
        </a:p>
      </dgm:t>
    </dgm:pt>
    <dgm:pt modelId="{DB7B3DBD-E855-49ED-8B2F-993D8DB75E7D}" type="parTrans" cxnId="{760F03C5-A618-4B9E-B212-9416E9C70D4E}">
      <dgm:prSet/>
      <dgm:spPr/>
      <dgm:t>
        <a:bodyPr/>
        <a:lstStyle/>
        <a:p>
          <a:endParaRPr lang="ru-RU"/>
        </a:p>
      </dgm:t>
    </dgm:pt>
    <dgm:pt modelId="{3F39ABBB-BB62-438C-908F-06F2C3ADA786}" type="sibTrans" cxnId="{760F03C5-A618-4B9E-B212-9416E9C70D4E}">
      <dgm:prSet/>
      <dgm:spPr/>
      <dgm:t>
        <a:bodyPr/>
        <a:lstStyle/>
        <a:p>
          <a:endParaRPr lang="ru-RU"/>
        </a:p>
      </dgm:t>
    </dgm:pt>
    <dgm:pt modelId="{14D5747A-6E0B-4D5F-9F40-114AE2DE6909}">
      <dgm:prSet custT="1"/>
      <dgm:spPr/>
      <dgm:t>
        <a:bodyPr/>
        <a:lstStyle/>
        <a:p>
          <a:r>
            <a:rPr lang="ru-RU" sz="1200" dirty="0" smtClean="0"/>
            <a:t>Помощь в оформлении дополнительных документациях ( письмо - подтверждение о безопасной перевозке)</a:t>
          </a:r>
          <a:endParaRPr lang="ru-RU" sz="1200" dirty="0"/>
        </a:p>
      </dgm:t>
    </dgm:pt>
    <dgm:pt modelId="{200FEC0B-97A7-45E7-99FF-F2F9205F169F}" type="parTrans" cxnId="{47DAB2F7-C6AE-4FB9-8B41-5D1023170B6C}">
      <dgm:prSet/>
      <dgm:spPr/>
      <dgm:t>
        <a:bodyPr/>
        <a:lstStyle/>
        <a:p>
          <a:endParaRPr lang="ru-RU"/>
        </a:p>
      </dgm:t>
    </dgm:pt>
    <dgm:pt modelId="{62B00F41-F049-405C-8F1B-675E79C576E2}" type="sibTrans" cxnId="{47DAB2F7-C6AE-4FB9-8B41-5D1023170B6C}">
      <dgm:prSet/>
      <dgm:spPr/>
      <dgm:t>
        <a:bodyPr/>
        <a:lstStyle/>
        <a:p>
          <a:endParaRPr lang="ru-RU"/>
        </a:p>
      </dgm:t>
    </dgm:pt>
    <dgm:pt modelId="{E7372454-962A-46F7-AF23-C7E94A7C1362}">
      <dgm:prSet custT="1"/>
      <dgm:spPr/>
      <dgm:t>
        <a:bodyPr/>
        <a:lstStyle/>
        <a:p>
          <a:r>
            <a:rPr lang="ru-RU" sz="1200" dirty="0" smtClean="0"/>
            <a:t>О</a:t>
          </a:r>
          <a:r>
            <a:rPr lang="x-none" sz="1200" dirty="0" smtClean="0"/>
            <a:t>тправка курьера по адресу</a:t>
          </a:r>
          <a:endParaRPr lang="x-none" sz="1200" dirty="0"/>
        </a:p>
      </dgm:t>
    </dgm:pt>
    <dgm:pt modelId="{BFA0027E-A3BB-4CB7-A7C0-63621CAE764D}" type="parTrans" cxnId="{9DE0E48B-B43E-4EEA-A4AC-C277C0D39CAC}">
      <dgm:prSet/>
      <dgm:spPr/>
      <dgm:t>
        <a:bodyPr/>
        <a:lstStyle/>
        <a:p>
          <a:endParaRPr lang="ru-RU"/>
        </a:p>
      </dgm:t>
    </dgm:pt>
    <dgm:pt modelId="{5005C766-5E33-4B30-BC9E-0003733A0CA5}" type="sibTrans" cxnId="{9DE0E48B-B43E-4EEA-A4AC-C277C0D39CAC}">
      <dgm:prSet/>
      <dgm:spPr/>
      <dgm:t>
        <a:bodyPr/>
        <a:lstStyle/>
        <a:p>
          <a:endParaRPr lang="ru-RU"/>
        </a:p>
      </dgm:t>
    </dgm:pt>
    <dgm:pt modelId="{1377A98F-B3C2-4882-A275-14A1CA8282D8}">
      <dgm:prSet custT="1"/>
      <dgm:spPr/>
      <dgm:t>
        <a:bodyPr/>
        <a:lstStyle/>
        <a:p>
          <a:r>
            <a:rPr lang="ru-RU" sz="1400" dirty="0" smtClean="0"/>
            <a:t>П</a:t>
          </a:r>
          <a:r>
            <a:rPr lang="x-none" sz="1400" dirty="0" smtClean="0"/>
            <a:t>омощь в диагностики Шарко – Мари</a:t>
          </a:r>
          <a:endParaRPr lang="x-none" sz="1400" dirty="0"/>
        </a:p>
      </dgm:t>
    </dgm:pt>
    <dgm:pt modelId="{3049FAD3-A26B-4129-BC78-5CA0031CA8F8}" type="parTrans" cxnId="{B9B15E67-0EF7-4353-B596-C325DCFD9E67}">
      <dgm:prSet/>
      <dgm:spPr/>
      <dgm:t>
        <a:bodyPr/>
        <a:lstStyle/>
        <a:p>
          <a:endParaRPr lang="ru-RU"/>
        </a:p>
      </dgm:t>
    </dgm:pt>
    <dgm:pt modelId="{34DE40E0-72FE-4157-AC80-94B11F9B2654}" type="sibTrans" cxnId="{B9B15E67-0EF7-4353-B596-C325DCFD9E67}">
      <dgm:prSet/>
      <dgm:spPr/>
      <dgm:t>
        <a:bodyPr/>
        <a:lstStyle/>
        <a:p>
          <a:endParaRPr lang="ru-RU"/>
        </a:p>
      </dgm:t>
    </dgm:pt>
    <dgm:pt modelId="{DB7870D5-228F-4E72-A778-5AD454E6F46B}">
      <dgm:prSet custT="1"/>
      <dgm:spPr/>
      <dgm:t>
        <a:bodyPr/>
        <a:lstStyle/>
        <a:p>
          <a:r>
            <a:rPr lang="x-none" sz="1400" dirty="0" smtClean="0"/>
            <a:t>Помощь в молекулярно-генетическом исследовании на панель либо полно-экзомное секвенирование на бесплатной основе</a:t>
          </a:r>
          <a:endParaRPr lang="x-none" sz="1400" dirty="0"/>
        </a:p>
      </dgm:t>
    </dgm:pt>
    <dgm:pt modelId="{9E50FB23-44C0-4CC5-AE9C-AD90860675F6}" type="parTrans" cxnId="{45D10568-F893-44D7-AD53-543A6512E1EA}">
      <dgm:prSet/>
      <dgm:spPr/>
      <dgm:t>
        <a:bodyPr/>
        <a:lstStyle/>
        <a:p>
          <a:endParaRPr lang="ru-RU"/>
        </a:p>
      </dgm:t>
    </dgm:pt>
    <dgm:pt modelId="{26AA0D78-D51C-4BE2-BF7C-88061E5408AD}" type="sibTrans" cxnId="{45D10568-F893-44D7-AD53-543A6512E1EA}">
      <dgm:prSet/>
      <dgm:spPr/>
      <dgm:t>
        <a:bodyPr/>
        <a:lstStyle/>
        <a:p>
          <a:endParaRPr lang="ru-RU"/>
        </a:p>
      </dgm:t>
    </dgm:pt>
    <dgm:pt modelId="{C5C152FD-A9A5-47FC-93AE-1B8E0E694F2F}">
      <dgm:prSet custT="1"/>
      <dgm:spPr/>
      <dgm:t>
        <a:bodyPr/>
        <a:lstStyle/>
        <a:p>
          <a:r>
            <a:rPr lang="ru-RU" sz="1200" dirty="0" smtClean="0"/>
            <a:t>Интерпретация полученных результатов и дальнейшая тактика их ведения</a:t>
          </a:r>
          <a:endParaRPr lang="x-none" sz="1200" dirty="0"/>
        </a:p>
      </dgm:t>
    </dgm:pt>
    <dgm:pt modelId="{071A920D-4472-4C0D-9F2C-82CA339D2E1A}" type="parTrans" cxnId="{2B740A3D-8202-47EA-8931-7B66365BEC71}">
      <dgm:prSet/>
      <dgm:spPr/>
    </dgm:pt>
    <dgm:pt modelId="{918DE53F-1D9E-4229-AFEB-76E9E10E676C}" type="sibTrans" cxnId="{2B740A3D-8202-47EA-8931-7B66365BEC71}">
      <dgm:prSet/>
      <dgm:spPr/>
    </dgm:pt>
    <dgm:pt modelId="{55EAFB5C-F691-457D-9365-FC977445F414}">
      <dgm:prSet custT="1"/>
      <dgm:spPr/>
      <dgm:t>
        <a:bodyPr/>
        <a:lstStyle/>
        <a:p>
          <a:endParaRPr lang="x-none" sz="1200" dirty="0"/>
        </a:p>
      </dgm:t>
    </dgm:pt>
    <dgm:pt modelId="{A738F23D-8FC5-4488-A210-7BA278ADC576}" type="parTrans" cxnId="{FCE74F13-F3ED-49C4-99BB-CBA1F2DA3D44}">
      <dgm:prSet/>
      <dgm:spPr/>
    </dgm:pt>
    <dgm:pt modelId="{2D61ED43-9849-4458-9EE8-92C5B5ED3D64}" type="sibTrans" cxnId="{FCE74F13-F3ED-49C4-99BB-CBA1F2DA3D44}">
      <dgm:prSet/>
      <dgm:spPr/>
    </dgm:pt>
    <dgm:pt modelId="{0A1C9A27-84FA-45AB-BC3F-63B28A454107}" type="pres">
      <dgm:prSet presAssocID="{51381E99-97F7-49D5-8C7E-59D6FA18C86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3F8D63-FB43-4104-B889-0BDDB7946418}" type="pres">
      <dgm:prSet presAssocID="{31F8A1EF-E3C9-4809-B99E-474A39C980AB}" presName="linNode" presStyleCnt="0"/>
      <dgm:spPr/>
    </dgm:pt>
    <dgm:pt modelId="{43F3650A-25E7-4960-9A15-A38E565EA6D5}" type="pres">
      <dgm:prSet presAssocID="{31F8A1EF-E3C9-4809-B99E-474A39C980AB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263187-DF6E-4870-9B5E-EDD84F1733BE}" type="pres">
      <dgm:prSet presAssocID="{31F8A1EF-E3C9-4809-B99E-474A39C980AB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5F10A7-3E86-4BD4-886F-B7272443DC7F}" type="pres">
      <dgm:prSet presAssocID="{36385B1B-03D9-4DB4-AA14-BB962F13ECE7}" presName="sp" presStyleCnt="0"/>
      <dgm:spPr/>
    </dgm:pt>
    <dgm:pt modelId="{54A32F4C-3A23-4C0A-B296-A71A54C0325A}" type="pres">
      <dgm:prSet presAssocID="{FB6B5402-3425-4BA5-8217-ED4262FF9B7B}" presName="linNode" presStyleCnt="0"/>
      <dgm:spPr/>
    </dgm:pt>
    <dgm:pt modelId="{F6D338CA-8598-4954-BCE6-7D77DA098E41}" type="pres">
      <dgm:prSet presAssocID="{FB6B5402-3425-4BA5-8217-ED4262FF9B7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31546A-A1B1-4BA3-AFCC-DFD6D6EED302}" type="pres">
      <dgm:prSet presAssocID="{FB6B5402-3425-4BA5-8217-ED4262FF9B7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106EA4-B1CC-4C79-8787-D22E02D1D58C}" type="presOf" srcId="{31F8A1EF-E3C9-4809-B99E-474A39C980AB}" destId="{43F3650A-25E7-4960-9A15-A38E565EA6D5}" srcOrd="0" destOrd="0" presId="urn:microsoft.com/office/officeart/2005/8/layout/vList5"/>
    <dgm:cxn modelId="{B9B15E67-0EF7-4353-B596-C325DCFD9E67}" srcId="{FB6B5402-3425-4BA5-8217-ED4262FF9B7B}" destId="{1377A98F-B3C2-4882-A275-14A1CA8282D8}" srcOrd="1" destOrd="0" parTransId="{3049FAD3-A26B-4129-BC78-5CA0031CA8F8}" sibTransId="{34DE40E0-72FE-4157-AC80-94B11F9B2654}"/>
    <dgm:cxn modelId="{6F403593-34D9-4963-B4BF-B11AFEFE5595}" type="presOf" srcId="{CADC0A07-367E-4273-B654-D08322B94382}" destId="{BA263187-DF6E-4870-9B5E-EDD84F1733BE}" srcOrd="0" destOrd="2" presId="urn:microsoft.com/office/officeart/2005/8/layout/vList5"/>
    <dgm:cxn modelId="{9DE0E48B-B43E-4EEA-A4AC-C277C0D39CAC}" srcId="{31F8A1EF-E3C9-4809-B99E-474A39C980AB}" destId="{E7372454-962A-46F7-AF23-C7E94A7C1362}" srcOrd="0" destOrd="0" parTransId="{BFA0027E-A3BB-4CB7-A7C0-63621CAE764D}" sibTransId="{5005C766-5E33-4B30-BC9E-0003733A0CA5}"/>
    <dgm:cxn modelId="{A19418F1-0092-4DE2-AC1E-3E54A5E48F66}" type="presOf" srcId="{1377A98F-B3C2-4882-A275-14A1CA8282D8}" destId="{2231546A-A1B1-4BA3-AFCC-DFD6D6EED302}" srcOrd="0" destOrd="1" presId="urn:microsoft.com/office/officeart/2005/8/layout/vList5"/>
    <dgm:cxn modelId="{FCE74F13-F3ED-49C4-99BB-CBA1F2DA3D44}" srcId="{31F8A1EF-E3C9-4809-B99E-474A39C980AB}" destId="{55EAFB5C-F691-457D-9365-FC977445F414}" srcOrd="5" destOrd="0" parTransId="{A738F23D-8FC5-4488-A210-7BA278ADC576}" sibTransId="{2D61ED43-9849-4458-9EE8-92C5B5ED3D64}"/>
    <dgm:cxn modelId="{6AF7117E-9965-4843-8BAA-60DC16A0DB2A}" type="presOf" srcId="{51381E99-97F7-49D5-8C7E-59D6FA18C869}" destId="{0A1C9A27-84FA-45AB-BC3F-63B28A454107}" srcOrd="0" destOrd="0" presId="urn:microsoft.com/office/officeart/2005/8/layout/vList5"/>
    <dgm:cxn modelId="{CDB5D84B-80A9-4C2B-A5AA-C5EC4E4EE596}" srcId="{31F8A1EF-E3C9-4809-B99E-474A39C980AB}" destId="{4A2B90F0-7ECE-4F0C-A1C4-A181A28622A5}" srcOrd="3" destOrd="0" parTransId="{8448615E-2975-4D2D-B2FC-5658500CA2A6}" sibTransId="{AA57D6B1-4927-4318-8C9D-3FCBF57FDE58}"/>
    <dgm:cxn modelId="{E5B346C9-8793-46BE-8133-36FC57DEA604}" type="presOf" srcId="{55EAFB5C-F691-457D-9365-FC977445F414}" destId="{BA263187-DF6E-4870-9B5E-EDD84F1733BE}" srcOrd="0" destOrd="5" presId="urn:microsoft.com/office/officeart/2005/8/layout/vList5"/>
    <dgm:cxn modelId="{47DAB2F7-C6AE-4FB9-8B41-5D1023170B6C}" srcId="{31F8A1EF-E3C9-4809-B99E-474A39C980AB}" destId="{14D5747A-6E0B-4D5F-9F40-114AE2DE6909}" srcOrd="1" destOrd="0" parTransId="{200FEC0B-97A7-45E7-99FF-F2F9205F169F}" sibTransId="{62B00F41-F049-405C-8F1B-675E79C576E2}"/>
    <dgm:cxn modelId="{2E4E297E-1DA5-4843-963E-EF021D42B46A}" type="presOf" srcId="{C5C152FD-A9A5-47FC-93AE-1B8E0E694F2F}" destId="{BA263187-DF6E-4870-9B5E-EDD84F1733BE}" srcOrd="0" destOrd="4" presId="urn:microsoft.com/office/officeart/2005/8/layout/vList5"/>
    <dgm:cxn modelId="{D554C3C6-F963-414B-9269-1989001F34B3}" type="presOf" srcId="{E7372454-962A-46F7-AF23-C7E94A7C1362}" destId="{BA263187-DF6E-4870-9B5E-EDD84F1733BE}" srcOrd="0" destOrd="0" presId="urn:microsoft.com/office/officeart/2005/8/layout/vList5"/>
    <dgm:cxn modelId="{315AD999-612B-434B-A37A-FF2E157416B4}" type="presOf" srcId="{14D5747A-6E0B-4D5F-9F40-114AE2DE6909}" destId="{BA263187-DF6E-4870-9B5E-EDD84F1733BE}" srcOrd="0" destOrd="1" presId="urn:microsoft.com/office/officeart/2005/8/layout/vList5"/>
    <dgm:cxn modelId="{2B740A3D-8202-47EA-8931-7B66365BEC71}" srcId="{31F8A1EF-E3C9-4809-B99E-474A39C980AB}" destId="{C5C152FD-A9A5-47FC-93AE-1B8E0E694F2F}" srcOrd="4" destOrd="0" parTransId="{071A920D-4472-4C0D-9F2C-82CA339D2E1A}" sibTransId="{918DE53F-1D9E-4229-AFEB-76E9E10E676C}"/>
    <dgm:cxn modelId="{7E311091-B3AC-445B-A610-895AF0A923C7}" type="presOf" srcId="{FB6B5402-3425-4BA5-8217-ED4262FF9B7B}" destId="{F6D338CA-8598-4954-BCE6-7D77DA098E41}" srcOrd="0" destOrd="0" presId="urn:microsoft.com/office/officeart/2005/8/layout/vList5"/>
    <dgm:cxn modelId="{20558F6A-0E60-4DAE-AF12-112FC43F8B24}" srcId="{51381E99-97F7-49D5-8C7E-59D6FA18C869}" destId="{FB6B5402-3425-4BA5-8217-ED4262FF9B7B}" srcOrd="1" destOrd="0" parTransId="{DC5E6E39-6B11-4677-9F1E-69F72811F850}" sibTransId="{7B794436-CD6E-4A7E-AE55-2B72F76993C4}"/>
    <dgm:cxn modelId="{45D10568-F893-44D7-AD53-543A6512E1EA}" srcId="{FB6B5402-3425-4BA5-8217-ED4262FF9B7B}" destId="{DB7870D5-228F-4E72-A778-5AD454E6F46B}" srcOrd="0" destOrd="0" parTransId="{9E50FB23-44C0-4CC5-AE9C-AD90860675F6}" sibTransId="{26AA0D78-D51C-4BE2-BF7C-88061E5408AD}"/>
    <dgm:cxn modelId="{EAA722EA-5195-4FAF-9FB4-1BFCABECFBF8}" type="presOf" srcId="{4A2B90F0-7ECE-4F0C-A1C4-A181A28622A5}" destId="{BA263187-DF6E-4870-9B5E-EDD84F1733BE}" srcOrd="0" destOrd="3" presId="urn:microsoft.com/office/officeart/2005/8/layout/vList5"/>
    <dgm:cxn modelId="{760F03C5-A618-4B9E-B212-9416E9C70D4E}" srcId="{31F8A1EF-E3C9-4809-B99E-474A39C980AB}" destId="{CADC0A07-367E-4273-B654-D08322B94382}" srcOrd="2" destOrd="0" parTransId="{DB7B3DBD-E855-49ED-8B2F-993D8DB75E7D}" sibTransId="{3F39ABBB-BB62-438C-908F-06F2C3ADA786}"/>
    <dgm:cxn modelId="{AD7581B8-69BE-4D7A-AFC4-BE4CD0A6A1CD}" type="presOf" srcId="{DB7870D5-228F-4E72-A778-5AD454E6F46B}" destId="{2231546A-A1B1-4BA3-AFCC-DFD6D6EED302}" srcOrd="0" destOrd="0" presId="urn:microsoft.com/office/officeart/2005/8/layout/vList5"/>
    <dgm:cxn modelId="{22CCC1B9-CE80-4962-97D6-E75C3507CA4A}" srcId="{51381E99-97F7-49D5-8C7E-59D6FA18C869}" destId="{31F8A1EF-E3C9-4809-B99E-474A39C980AB}" srcOrd="0" destOrd="0" parTransId="{8EB3B02A-AEFB-48A4-BC04-3609CA34DD58}" sibTransId="{36385B1B-03D9-4DB4-AA14-BB962F13ECE7}"/>
    <dgm:cxn modelId="{8BEE413C-59DC-4110-8F47-465723B87CC2}" type="presParOf" srcId="{0A1C9A27-84FA-45AB-BC3F-63B28A454107}" destId="{5B3F8D63-FB43-4104-B889-0BDDB7946418}" srcOrd="0" destOrd="0" presId="urn:microsoft.com/office/officeart/2005/8/layout/vList5"/>
    <dgm:cxn modelId="{EA3F875B-EEF2-4AFF-A401-8F6A46B3E5E7}" type="presParOf" srcId="{5B3F8D63-FB43-4104-B889-0BDDB7946418}" destId="{43F3650A-25E7-4960-9A15-A38E565EA6D5}" srcOrd="0" destOrd="0" presId="urn:microsoft.com/office/officeart/2005/8/layout/vList5"/>
    <dgm:cxn modelId="{D71433C6-EDB1-483A-87B1-3FCE21DBB615}" type="presParOf" srcId="{5B3F8D63-FB43-4104-B889-0BDDB7946418}" destId="{BA263187-DF6E-4870-9B5E-EDD84F1733BE}" srcOrd="1" destOrd="0" presId="urn:microsoft.com/office/officeart/2005/8/layout/vList5"/>
    <dgm:cxn modelId="{043EC9BB-6850-4ACA-9116-299680C92369}" type="presParOf" srcId="{0A1C9A27-84FA-45AB-BC3F-63B28A454107}" destId="{345F10A7-3E86-4BD4-886F-B7272443DC7F}" srcOrd="1" destOrd="0" presId="urn:microsoft.com/office/officeart/2005/8/layout/vList5"/>
    <dgm:cxn modelId="{C81C0307-8EA0-4AA7-B4E6-26BFD75C3802}" type="presParOf" srcId="{0A1C9A27-84FA-45AB-BC3F-63B28A454107}" destId="{54A32F4C-3A23-4C0A-B296-A71A54C0325A}" srcOrd="2" destOrd="0" presId="urn:microsoft.com/office/officeart/2005/8/layout/vList5"/>
    <dgm:cxn modelId="{CD116B39-DF99-403A-AA91-55A6CD39F860}" type="presParOf" srcId="{54A32F4C-3A23-4C0A-B296-A71A54C0325A}" destId="{F6D338CA-8598-4954-BCE6-7D77DA098E41}" srcOrd="0" destOrd="0" presId="urn:microsoft.com/office/officeart/2005/8/layout/vList5"/>
    <dgm:cxn modelId="{6CFD540F-80CF-48D2-907E-6C14C125AA04}" type="presParOf" srcId="{54A32F4C-3A23-4C0A-B296-A71A54C0325A}" destId="{2231546A-A1B1-4BA3-AFCC-DFD6D6EED30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D5127E-9F9B-4B1F-B4D8-F8D7152F7F0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971A84-3AFA-46F0-8FB4-BF3AEA88DD2A}">
      <dgm:prSet phldrT="[Текст]"/>
      <dgm:spPr/>
      <dgm:t>
        <a:bodyPr/>
        <a:lstStyle/>
        <a:p>
          <a:r>
            <a:rPr lang="ru-RU" dirty="0" smtClean="0"/>
            <a:t>П</a:t>
          </a:r>
          <a:r>
            <a:rPr lang="x-none" dirty="0" smtClean="0"/>
            <a:t>роблемы за период работы горячей линии</a:t>
          </a:r>
          <a:endParaRPr lang="ru-RU" dirty="0"/>
        </a:p>
      </dgm:t>
    </dgm:pt>
    <dgm:pt modelId="{CABB4C20-82B7-41A5-BFF1-3D3736A5F3D8}" type="parTrans" cxnId="{7AEB11B5-8EF9-4E38-87E8-EA8CE7F85B9D}">
      <dgm:prSet/>
      <dgm:spPr/>
      <dgm:t>
        <a:bodyPr/>
        <a:lstStyle/>
        <a:p>
          <a:endParaRPr lang="ru-RU"/>
        </a:p>
      </dgm:t>
    </dgm:pt>
    <dgm:pt modelId="{6CDEDF36-56D0-459F-ADE3-4313F04446C4}" type="sibTrans" cxnId="{7AEB11B5-8EF9-4E38-87E8-EA8CE7F85B9D}">
      <dgm:prSet/>
      <dgm:spPr/>
      <dgm:t>
        <a:bodyPr/>
        <a:lstStyle/>
        <a:p>
          <a:endParaRPr lang="ru-RU"/>
        </a:p>
      </dgm:t>
    </dgm:pt>
    <dgm:pt modelId="{C455CD30-770F-4FF0-AF05-AD9B972104E7}">
      <dgm:prSet phldrT="[Текст]"/>
      <dgm:spPr/>
      <dgm:t>
        <a:bodyPr/>
        <a:lstStyle/>
        <a:p>
          <a:pPr algn="ctr"/>
          <a:r>
            <a:rPr lang="en-US" dirty="0" smtClean="0"/>
            <a:t>- </a:t>
          </a:r>
          <a:r>
            <a:rPr lang="ru-RU" dirty="0" smtClean="0"/>
            <a:t>Логистическая компания предоставляет услуги только в черте городов РК</a:t>
          </a:r>
          <a:endParaRPr lang="en-US" dirty="0" smtClean="0"/>
        </a:p>
        <a:p>
          <a:pPr algn="l"/>
          <a:r>
            <a:rPr lang="en-US" dirty="0" smtClean="0"/>
            <a:t>-  </a:t>
          </a:r>
          <a:r>
            <a:rPr lang="ru-RU" dirty="0" smtClean="0"/>
            <a:t> Обращения после 18:00мин</a:t>
          </a:r>
          <a:endParaRPr lang="en-US" dirty="0" smtClean="0"/>
        </a:p>
        <a:p>
          <a:pPr algn="ctr"/>
          <a:endParaRPr lang="ru-RU" dirty="0"/>
        </a:p>
      </dgm:t>
    </dgm:pt>
    <dgm:pt modelId="{0AAAAE77-5A7C-44F6-AC91-3B9AF5F0BD35}" type="parTrans" cxnId="{68163A47-FBD7-4814-9025-D55E24A9C903}">
      <dgm:prSet/>
      <dgm:spPr/>
      <dgm:t>
        <a:bodyPr/>
        <a:lstStyle/>
        <a:p>
          <a:endParaRPr lang="ru-RU"/>
        </a:p>
      </dgm:t>
    </dgm:pt>
    <dgm:pt modelId="{F809890E-8977-4686-AD54-F38C04B1C793}" type="sibTrans" cxnId="{68163A47-FBD7-4814-9025-D55E24A9C903}">
      <dgm:prSet/>
      <dgm:spPr/>
      <dgm:t>
        <a:bodyPr/>
        <a:lstStyle/>
        <a:p>
          <a:endParaRPr lang="ru-RU"/>
        </a:p>
      </dgm:t>
    </dgm:pt>
    <dgm:pt modelId="{E5F58BF1-1D74-4103-A41E-49AB0F0B9372}">
      <dgm:prSet phldrT="[Текст]"/>
      <dgm:spPr/>
      <dgm:t>
        <a:bodyPr/>
        <a:lstStyle/>
        <a:p>
          <a:r>
            <a:rPr lang="ru-RU" smtClean="0"/>
            <a:t>Отсутствие </a:t>
          </a:r>
          <a:r>
            <a:rPr lang="ru-RU" dirty="0" err="1" smtClean="0"/>
            <a:t>комплаентности</a:t>
          </a:r>
          <a:r>
            <a:rPr lang="ru-RU" dirty="0" smtClean="0"/>
            <a:t> между родителями и участковыми врачами,</a:t>
          </a:r>
          <a:r>
            <a:rPr lang="en-US" dirty="0" smtClean="0"/>
            <a:t> </a:t>
          </a:r>
          <a:r>
            <a:rPr lang="ru-RU" dirty="0" smtClean="0"/>
            <a:t>что влечет за собой частое обращение родителей по составлению оформления направления и отправки крови</a:t>
          </a:r>
          <a:endParaRPr lang="ru-RU" dirty="0"/>
        </a:p>
      </dgm:t>
    </dgm:pt>
    <dgm:pt modelId="{3D8D4339-3B63-4C2A-90AA-18EBE5FC7C04}" type="parTrans" cxnId="{54E5C08E-8511-4192-A331-D5F9422E0F51}">
      <dgm:prSet/>
      <dgm:spPr/>
      <dgm:t>
        <a:bodyPr/>
        <a:lstStyle/>
        <a:p>
          <a:endParaRPr lang="ru-RU"/>
        </a:p>
      </dgm:t>
    </dgm:pt>
    <dgm:pt modelId="{79C465E3-2E06-4C29-84F2-3CE5883D7191}" type="sibTrans" cxnId="{54E5C08E-8511-4192-A331-D5F9422E0F51}">
      <dgm:prSet/>
      <dgm:spPr/>
      <dgm:t>
        <a:bodyPr/>
        <a:lstStyle/>
        <a:p>
          <a:endParaRPr lang="ru-RU"/>
        </a:p>
      </dgm:t>
    </dgm:pt>
    <dgm:pt modelId="{D2F4D083-A59E-437B-85F6-E7594619645D}">
      <dgm:prSet/>
      <dgm:spPr/>
      <dgm:t>
        <a:bodyPr/>
        <a:lstStyle/>
        <a:p>
          <a:endParaRPr lang="ru-RU"/>
        </a:p>
      </dgm:t>
    </dgm:pt>
    <dgm:pt modelId="{F65AE9D0-BE59-4880-B76C-06D1B779E838}" type="parTrans" cxnId="{21083F7F-F1CB-45A1-8645-82E3AF9F7EF6}">
      <dgm:prSet/>
      <dgm:spPr/>
      <dgm:t>
        <a:bodyPr/>
        <a:lstStyle/>
        <a:p>
          <a:endParaRPr lang="ru-RU"/>
        </a:p>
      </dgm:t>
    </dgm:pt>
    <dgm:pt modelId="{A513D36F-5C3A-4417-B5DE-67F1DDADD1AF}" type="sibTrans" cxnId="{21083F7F-F1CB-45A1-8645-82E3AF9F7EF6}">
      <dgm:prSet/>
      <dgm:spPr/>
      <dgm:t>
        <a:bodyPr/>
        <a:lstStyle/>
        <a:p>
          <a:endParaRPr lang="ru-RU"/>
        </a:p>
      </dgm:t>
    </dgm:pt>
    <dgm:pt modelId="{10CCF6C8-39AC-4AE4-A9C1-155C2551B383}">
      <dgm:prSet/>
      <dgm:spPr/>
      <dgm:t>
        <a:bodyPr/>
        <a:lstStyle/>
        <a:p>
          <a:endParaRPr lang="ru-RU"/>
        </a:p>
      </dgm:t>
    </dgm:pt>
    <dgm:pt modelId="{BA42FBF9-4C7C-41DF-8F38-2F0C121143FF}" type="parTrans" cxnId="{6B58E4D1-5BFE-4CF5-880F-9AD9BE858E31}">
      <dgm:prSet/>
      <dgm:spPr/>
      <dgm:t>
        <a:bodyPr/>
        <a:lstStyle/>
        <a:p>
          <a:endParaRPr lang="ru-RU"/>
        </a:p>
      </dgm:t>
    </dgm:pt>
    <dgm:pt modelId="{12EA0E65-E1C5-42AD-A645-1D8372CA3A20}" type="sibTrans" cxnId="{6B58E4D1-5BFE-4CF5-880F-9AD9BE858E31}">
      <dgm:prSet/>
      <dgm:spPr/>
      <dgm:t>
        <a:bodyPr/>
        <a:lstStyle/>
        <a:p>
          <a:endParaRPr lang="ru-RU"/>
        </a:p>
      </dgm:t>
    </dgm:pt>
    <dgm:pt modelId="{3724A7A2-DCE7-4155-9286-6D94251335E4}">
      <dgm:prSet/>
      <dgm:spPr/>
      <dgm:t>
        <a:bodyPr/>
        <a:lstStyle/>
        <a:p>
          <a:r>
            <a:rPr lang="ru-RU" dirty="0" smtClean="0"/>
            <a:t>Логистическая компания не может доставить анализ крови из города </a:t>
          </a:r>
          <a:r>
            <a:rPr lang="ru-RU" dirty="0" err="1" smtClean="0"/>
            <a:t>Актобе</a:t>
          </a:r>
          <a:r>
            <a:rPr lang="ru-RU" dirty="0" smtClean="0"/>
            <a:t> и Актау (согласно соблюдению правил ИАТА перевозки опасных грузов, пунктов 3.6.2.2.3.8) – путь решения составить </a:t>
          </a:r>
          <a:r>
            <a:rPr lang="ru-RU" dirty="0" err="1" smtClean="0"/>
            <a:t>доп.договор</a:t>
          </a:r>
          <a:r>
            <a:rPr lang="ru-RU" dirty="0" smtClean="0"/>
            <a:t> с компанией </a:t>
          </a:r>
          <a:r>
            <a:rPr lang="en-US" dirty="0" smtClean="0"/>
            <a:t>DHL </a:t>
          </a:r>
          <a:r>
            <a:rPr lang="ru-RU" dirty="0" smtClean="0"/>
            <a:t> с целью обеспечения услуг ими в регионах за дополнительную плату</a:t>
          </a:r>
          <a:endParaRPr lang="ru-RU" dirty="0"/>
        </a:p>
      </dgm:t>
    </dgm:pt>
    <dgm:pt modelId="{0AAE37D9-AD87-47F3-9520-820440430647}" type="parTrans" cxnId="{BAB31850-6948-4D14-BD4A-C5A23F7FEC9B}">
      <dgm:prSet/>
      <dgm:spPr/>
      <dgm:t>
        <a:bodyPr/>
        <a:lstStyle/>
        <a:p>
          <a:endParaRPr lang="ru-RU"/>
        </a:p>
      </dgm:t>
    </dgm:pt>
    <dgm:pt modelId="{0A4C8FAD-6286-4DBB-AA26-1659669B21D0}" type="sibTrans" cxnId="{BAB31850-6948-4D14-BD4A-C5A23F7FEC9B}">
      <dgm:prSet/>
      <dgm:spPr/>
      <dgm:t>
        <a:bodyPr/>
        <a:lstStyle/>
        <a:p>
          <a:endParaRPr lang="ru-RU"/>
        </a:p>
      </dgm:t>
    </dgm:pt>
    <dgm:pt modelId="{F0A1AD53-E742-4029-8898-D368A54F8EB4}">
      <dgm:prSet/>
      <dgm:spPr/>
      <dgm:t>
        <a:bodyPr/>
        <a:lstStyle/>
        <a:p>
          <a:r>
            <a:rPr lang="ru-RU" dirty="0" smtClean="0"/>
            <a:t>2-х кратный инцидент – лаборатория КФ </a:t>
          </a:r>
          <a:r>
            <a:rPr lang="en-US" dirty="0" smtClean="0"/>
            <a:t>UMC </a:t>
          </a:r>
          <a:r>
            <a:rPr lang="ru-RU" dirty="0" smtClean="0"/>
            <a:t>не смогла выделить ДНК (вероятнее всего дефект забора крови,</a:t>
          </a:r>
          <a:r>
            <a:rPr lang="en-US" dirty="0" smtClean="0"/>
            <a:t> </a:t>
          </a:r>
          <a:r>
            <a:rPr lang="ru-RU" dirty="0" smtClean="0"/>
            <a:t>образование фибринового сгустка)</a:t>
          </a:r>
          <a:endParaRPr lang="ru-RU" dirty="0"/>
        </a:p>
      </dgm:t>
    </dgm:pt>
    <dgm:pt modelId="{4D253FB5-60CD-4688-8536-C91EAA3E4278}" type="parTrans" cxnId="{7CC3C2A0-F836-47C4-95EB-F7A47E84690D}">
      <dgm:prSet/>
      <dgm:spPr/>
      <dgm:t>
        <a:bodyPr/>
        <a:lstStyle/>
        <a:p>
          <a:endParaRPr lang="ru-RU"/>
        </a:p>
      </dgm:t>
    </dgm:pt>
    <dgm:pt modelId="{3B7AC7ED-1A79-44A0-91A7-0341AF4A3B4A}" type="sibTrans" cxnId="{7CC3C2A0-F836-47C4-95EB-F7A47E84690D}">
      <dgm:prSet/>
      <dgm:spPr/>
      <dgm:t>
        <a:bodyPr/>
        <a:lstStyle/>
        <a:p>
          <a:endParaRPr lang="ru-RU"/>
        </a:p>
      </dgm:t>
    </dgm:pt>
    <dgm:pt modelId="{9DD7E5BE-F30C-4C25-A245-B5380221904F}">
      <dgm:prSet/>
      <dgm:spPr/>
      <dgm:t>
        <a:bodyPr/>
        <a:lstStyle/>
        <a:p>
          <a:r>
            <a:rPr lang="ru-RU" dirty="0" smtClean="0"/>
            <a:t>Обращение участковых врачей  в горячую линию по поводу ожидания результата уже после отправки анализов ( отсутствие информирования родителей об этом)</a:t>
          </a:r>
          <a:endParaRPr lang="ru-RU" dirty="0"/>
        </a:p>
      </dgm:t>
    </dgm:pt>
    <dgm:pt modelId="{CD5A6829-7223-405C-AC10-BEE850EF7C80}" type="parTrans" cxnId="{40549905-E208-4AAC-84F3-CB118CED0977}">
      <dgm:prSet/>
      <dgm:spPr/>
      <dgm:t>
        <a:bodyPr/>
        <a:lstStyle/>
        <a:p>
          <a:endParaRPr lang="ru-RU"/>
        </a:p>
      </dgm:t>
    </dgm:pt>
    <dgm:pt modelId="{6DB3B209-D9A4-4261-8729-731964E7A773}" type="sibTrans" cxnId="{40549905-E208-4AAC-84F3-CB118CED0977}">
      <dgm:prSet/>
      <dgm:spPr/>
      <dgm:t>
        <a:bodyPr/>
        <a:lstStyle/>
        <a:p>
          <a:endParaRPr lang="ru-RU"/>
        </a:p>
      </dgm:t>
    </dgm:pt>
    <dgm:pt modelId="{F79F7067-078F-4A1E-BEB4-9E5F2EDDE4C1}">
      <dgm:prSet/>
      <dgm:spPr/>
      <dgm:t>
        <a:bodyPr/>
        <a:lstStyle/>
        <a:p>
          <a:r>
            <a:rPr lang="ru-RU" dirty="0" smtClean="0"/>
            <a:t>Медицинские сотрудники не читают алгоритм по забору крови: не знают в какую пробирку производить забор крови, не знают температурный режим</a:t>
          </a:r>
          <a:endParaRPr lang="ru-RU" dirty="0"/>
        </a:p>
      </dgm:t>
    </dgm:pt>
    <dgm:pt modelId="{377B6784-A05F-4042-8713-B9DF774BB1D6}" type="parTrans" cxnId="{41E3EC45-C717-48C9-ADC9-702E8BD842F0}">
      <dgm:prSet/>
      <dgm:spPr/>
      <dgm:t>
        <a:bodyPr/>
        <a:lstStyle/>
        <a:p>
          <a:endParaRPr lang="ru-RU"/>
        </a:p>
      </dgm:t>
    </dgm:pt>
    <dgm:pt modelId="{52D4DDE9-34B2-4D4B-B0BD-354040240B05}" type="sibTrans" cxnId="{41E3EC45-C717-48C9-ADC9-702E8BD842F0}">
      <dgm:prSet/>
      <dgm:spPr/>
      <dgm:t>
        <a:bodyPr/>
        <a:lstStyle/>
        <a:p>
          <a:endParaRPr lang="ru-RU"/>
        </a:p>
      </dgm:t>
    </dgm:pt>
    <dgm:pt modelId="{35F0FCFA-A443-4AEC-A476-C8C9CA6F91F9}">
      <dgm:prSet/>
      <dgm:spPr/>
      <dgm:t>
        <a:bodyPr/>
        <a:lstStyle/>
        <a:p>
          <a:r>
            <a:rPr lang="ru-RU" dirty="0" smtClean="0"/>
            <a:t>Недовольство со стороны коллег в отношении ожидания курьера (излагая о том что набранная кровь может испортится, родители возмущаются; Не предупредив горячую линию доставляют анализ сами в компанию </a:t>
          </a:r>
          <a:r>
            <a:rPr lang="en-US" dirty="0" smtClean="0"/>
            <a:t>DHL</a:t>
          </a:r>
          <a:endParaRPr lang="ru-RU" dirty="0"/>
        </a:p>
      </dgm:t>
    </dgm:pt>
    <dgm:pt modelId="{AB3CC27A-3753-47B6-927D-CC8658457A31}" type="parTrans" cxnId="{08A8AC50-4594-4205-ACD7-75F89E991715}">
      <dgm:prSet/>
      <dgm:spPr/>
      <dgm:t>
        <a:bodyPr/>
        <a:lstStyle/>
        <a:p>
          <a:endParaRPr lang="ru-RU"/>
        </a:p>
      </dgm:t>
    </dgm:pt>
    <dgm:pt modelId="{3A22B662-634F-465A-868A-2B32D8DFEB10}" type="sibTrans" cxnId="{08A8AC50-4594-4205-ACD7-75F89E991715}">
      <dgm:prSet/>
      <dgm:spPr/>
      <dgm:t>
        <a:bodyPr/>
        <a:lstStyle/>
        <a:p>
          <a:endParaRPr lang="ru-RU"/>
        </a:p>
      </dgm:t>
    </dgm:pt>
    <dgm:pt modelId="{5033D287-28CD-496D-A3E9-9D82FE569408}" type="pres">
      <dgm:prSet presAssocID="{51D5127E-9F9B-4B1F-B4D8-F8D7152F7F0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DB5F41-9FCC-49DF-BDD3-564E612DAB72}" type="pres">
      <dgm:prSet presAssocID="{7E971A84-3AFA-46F0-8FB4-BF3AEA88DD2A}" presName="centerShape" presStyleLbl="node0" presStyleIdx="0" presStyleCnt="1"/>
      <dgm:spPr/>
      <dgm:t>
        <a:bodyPr/>
        <a:lstStyle/>
        <a:p>
          <a:endParaRPr lang="ru-RU"/>
        </a:p>
      </dgm:t>
    </dgm:pt>
    <dgm:pt modelId="{84A81722-B182-4D3D-86A0-C17CDFA6EE60}" type="pres">
      <dgm:prSet presAssocID="{0AAAAE77-5A7C-44F6-AC91-3B9AF5F0BD35}" presName="parTrans" presStyleLbl="bgSibTrans2D1" presStyleIdx="0" presStyleCnt="7" custLinFactNeighborX="10240" custLinFactNeighborY="28931"/>
      <dgm:spPr/>
      <dgm:t>
        <a:bodyPr/>
        <a:lstStyle/>
        <a:p>
          <a:endParaRPr lang="ru-RU"/>
        </a:p>
      </dgm:t>
    </dgm:pt>
    <dgm:pt modelId="{8EF0E5AB-062A-44BD-BCF3-CF46783F9558}" type="pres">
      <dgm:prSet presAssocID="{C455CD30-770F-4FF0-AF05-AD9B972104E7}" presName="node" presStyleLbl="node1" presStyleIdx="0" presStyleCnt="7" custScaleX="189921" custScaleY="86025" custRadScaleRad="93987" custRadScaleInc="-115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D15A2C-3B63-452C-A4D1-BF685846DE1A}" type="pres">
      <dgm:prSet presAssocID="{3D8D4339-3B63-4C2A-90AA-18EBE5FC7C04}" presName="parTrans" presStyleLbl="bgSibTrans2D1" presStyleIdx="1" presStyleCnt="7" custLinFactNeighborX="10065" custLinFactNeighborY="-6575"/>
      <dgm:spPr/>
      <dgm:t>
        <a:bodyPr/>
        <a:lstStyle/>
        <a:p>
          <a:endParaRPr lang="ru-RU"/>
        </a:p>
      </dgm:t>
    </dgm:pt>
    <dgm:pt modelId="{3626C9D8-67A6-423C-BC00-C93659974ED2}" type="pres">
      <dgm:prSet presAssocID="{E5F58BF1-1D74-4103-A41E-49AB0F0B9372}" presName="node" presStyleLbl="node1" presStyleIdx="1" presStyleCnt="7" custScaleX="213575" custScaleY="103850" custRadScaleRad="99265" custRadScaleInc="-48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4CD378-9FD1-4356-9B88-A60D8DCBD677}" type="pres">
      <dgm:prSet presAssocID="{377B6784-A05F-4042-8713-B9DF774BB1D6}" presName="parTrans" presStyleLbl="bgSibTrans2D1" presStyleIdx="2" presStyleCnt="7" custLinFactNeighborX="17545" custLinFactNeighborY="-28930"/>
      <dgm:spPr/>
      <dgm:t>
        <a:bodyPr/>
        <a:lstStyle/>
        <a:p>
          <a:endParaRPr lang="ru-RU"/>
        </a:p>
      </dgm:t>
    </dgm:pt>
    <dgm:pt modelId="{37D02A5C-7ADC-41B4-BC5B-436871CB978E}" type="pres">
      <dgm:prSet presAssocID="{F79F7067-078F-4A1E-BEB4-9E5F2EDDE4C1}" presName="node" presStyleLbl="node1" presStyleIdx="2" presStyleCnt="7" custScaleX="226594" custScaleY="101076" custRadScaleRad="129044" custRadScaleInc="-81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B05776-FC84-45E5-87F3-4001A39D974E}" type="pres">
      <dgm:prSet presAssocID="{AB3CC27A-3753-47B6-927D-CC8658457A31}" presName="parTrans" presStyleLbl="bgSibTrans2D1" presStyleIdx="3" presStyleCnt="7"/>
      <dgm:spPr/>
      <dgm:t>
        <a:bodyPr/>
        <a:lstStyle/>
        <a:p>
          <a:endParaRPr lang="ru-RU"/>
        </a:p>
      </dgm:t>
    </dgm:pt>
    <dgm:pt modelId="{A9ED52CC-865D-444A-905C-CF173E846B3E}" type="pres">
      <dgm:prSet presAssocID="{35F0FCFA-A443-4AEC-A476-C8C9CA6F91F9}" presName="node" presStyleLbl="node1" presStyleIdx="3" presStyleCnt="7" custScaleX="178836" custScaleY="95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321D0D-8F09-4842-9A0D-BF7741CD90FA}" type="pres">
      <dgm:prSet presAssocID="{4D253FB5-60CD-4688-8536-C91EAA3E4278}" presName="parTrans" presStyleLbl="bgSibTrans2D1" presStyleIdx="4" presStyleCnt="7" custLinFactNeighborX="-27311" custLinFactNeighborY="-3945"/>
      <dgm:spPr/>
      <dgm:t>
        <a:bodyPr/>
        <a:lstStyle/>
        <a:p>
          <a:endParaRPr lang="ru-RU"/>
        </a:p>
      </dgm:t>
    </dgm:pt>
    <dgm:pt modelId="{BD810EE5-FC4F-4FCC-B0A8-5852CF88CA4A}" type="pres">
      <dgm:prSet presAssocID="{F0A1AD53-E742-4029-8898-D368A54F8EB4}" presName="node" presStyleLbl="node1" presStyleIdx="4" presStyleCnt="7" custScaleX="178356" custScaleY="95564" custRadScaleRad="113075" custRadScaleInc="460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18E1A7-0D6D-4B14-8754-94FDED92A658}" type="pres">
      <dgm:prSet presAssocID="{0AAE37D9-AD87-47F3-9520-820440430647}" presName="parTrans" presStyleLbl="bgSibTrans2D1" presStyleIdx="5" presStyleCnt="7" custLinFactNeighborX="-18122" custLinFactNeighborY="-32875"/>
      <dgm:spPr/>
      <dgm:t>
        <a:bodyPr/>
        <a:lstStyle/>
        <a:p>
          <a:endParaRPr lang="ru-RU"/>
        </a:p>
      </dgm:t>
    </dgm:pt>
    <dgm:pt modelId="{B34048EA-0945-4F62-9B1F-C81134CACFF5}" type="pres">
      <dgm:prSet presAssocID="{3724A7A2-DCE7-4155-9286-6D94251335E4}" presName="node" presStyleLbl="node1" presStyleIdx="5" presStyleCnt="7" custScaleX="211972" custScaleY="113219" custRadScaleRad="96970" custRadScaleInc="128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F4F00D-A9D1-4F2E-B1F1-6D42CDC29E0F}" type="pres">
      <dgm:prSet presAssocID="{CD5A6829-7223-405C-AC10-BEE850EF7C80}" presName="parTrans" presStyleLbl="bgSibTrans2D1" presStyleIdx="6" presStyleCnt="7" custLinFactNeighborX="-11335" custLinFactNeighborY="-5260"/>
      <dgm:spPr/>
      <dgm:t>
        <a:bodyPr/>
        <a:lstStyle/>
        <a:p>
          <a:endParaRPr lang="ru-RU"/>
        </a:p>
      </dgm:t>
    </dgm:pt>
    <dgm:pt modelId="{C4BB229F-8795-4AD8-B0FE-904DA4ABEEEF}" type="pres">
      <dgm:prSet presAssocID="{9DD7E5BE-F30C-4C25-A245-B5380221904F}" presName="node" presStyleLbl="node1" presStyleIdx="6" presStyleCnt="7" custScaleX="152979" custScaleY="128058" custRadScaleRad="93327" custRadScaleInc="-25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81F576-7354-4C54-AA7C-0E8B52DCB9BA}" type="presOf" srcId="{7E971A84-3AFA-46F0-8FB4-BF3AEA88DD2A}" destId="{45DB5F41-9FCC-49DF-BDD3-564E612DAB72}" srcOrd="0" destOrd="0" presId="urn:microsoft.com/office/officeart/2005/8/layout/radial4"/>
    <dgm:cxn modelId="{744D3116-EAA1-4557-AFEB-66B15A337731}" type="presOf" srcId="{377B6784-A05F-4042-8713-B9DF774BB1D6}" destId="{2A4CD378-9FD1-4356-9B88-A60D8DCBD677}" srcOrd="0" destOrd="0" presId="urn:microsoft.com/office/officeart/2005/8/layout/radial4"/>
    <dgm:cxn modelId="{68163A47-FBD7-4814-9025-D55E24A9C903}" srcId="{7E971A84-3AFA-46F0-8FB4-BF3AEA88DD2A}" destId="{C455CD30-770F-4FF0-AF05-AD9B972104E7}" srcOrd="0" destOrd="0" parTransId="{0AAAAE77-5A7C-44F6-AC91-3B9AF5F0BD35}" sibTransId="{F809890E-8977-4686-AD54-F38C04B1C793}"/>
    <dgm:cxn modelId="{56DEEB4E-8E17-48FE-92D6-20DE860802D9}" type="presOf" srcId="{3D8D4339-3B63-4C2A-90AA-18EBE5FC7C04}" destId="{5CD15A2C-3B63-452C-A4D1-BF685846DE1A}" srcOrd="0" destOrd="0" presId="urn:microsoft.com/office/officeart/2005/8/layout/radial4"/>
    <dgm:cxn modelId="{6B58E4D1-5BFE-4CF5-880F-9AD9BE858E31}" srcId="{51D5127E-9F9B-4B1F-B4D8-F8D7152F7F05}" destId="{10CCF6C8-39AC-4AE4-A9C1-155C2551B383}" srcOrd="1" destOrd="0" parTransId="{BA42FBF9-4C7C-41DF-8F38-2F0C121143FF}" sibTransId="{12EA0E65-E1C5-42AD-A645-1D8372CA3A20}"/>
    <dgm:cxn modelId="{BAB31850-6948-4D14-BD4A-C5A23F7FEC9B}" srcId="{7E971A84-3AFA-46F0-8FB4-BF3AEA88DD2A}" destId="{3724A7A2-DCE7-4155-9286-6D94251335E4}" srcOrd="5" destOrd="0" parTransId="{0AAE37D9-AD87-47F3-9520-820440430647}" sibTransId="{0A4C8FAD-6286-4DBB-AA26-1659669B21D0}"/>
    <dgm:cxn modelId="{21083F7F-F1CB-45A1-8645-82E3AF9F7EF6}" srcId="{51D5127E-9F9B-4B1F-B4D8-F8D7152F7F05}" destId="{D2F4D083-A59E-437B-85F6-E7594619645D}" srcOrd="2" destOrd="0" parTransId="{F65AE9D0-BE59-4880-B76C-06D1B779E838}" sibTransId="{A513D36F-5C3A-4417-B5DE-67F1DDADD1AF}"/>
    <dgm:cxn modelId="{C86A9C41-CB7C-4D7F-93F1-68CA89D2386A}" type="presOf" srcId="{0AAE37D9-AD87-47F3-9520-820440430647}" destId="{6118E1A7-0D6D-4B14-8754-94FDED92A658}" srcOrd="0" destOrd="0" presId="urn:microsoft.com/office/officeart/2005/8/layout/radial4"/>
    <dgm:cxn modelId="{818D79BC-BD88-4575-BC92-3BBF487BD768}" type="presOf" srcId="{9DD7E5BE-F30C-4C25-A245-B5380221904F}" destId="{C4BB229F-8795-4AD8-B0FE-904DA4ABEEEF}" srcOrd="0" destOrd="0" presId="urn:microsoft.com/office/officeart/2005/8/layout/radial4"/>
    <dgm:cxn modelId="{7CC3C2A0-F836-47C4-95EB-F7A47E84690D}" srcId="{7E971A84-3AFA-46F0-8FB4-BF3AEA88DD2A}" destId="{F0A1AD53-E742-4029-8898-D368A54F8EB4}" srcOrd="4" destOrd="0" parTransId="{4D253FB5-60CD-4688-8536-C91EAA3E4278}" sibTransId="{3B7AC7ED-1A79-44A0-91A7-0341AF4A3B4A}"/>
    <dgm:cxn modelId="{7AEB11B5-8EF9-4E38-87E8-EA8CE7F85B9D}" srcId="{51D5127E-9F9B-4B1F-B4D8-F8D7152F7F05}" destId="{7E971A84-3AFA-46F0-8FB4-BF3AEA88DD2A}" srcOrd="0" destOrd="0" parTransId="{CABB4C20-82B7-41A5-BFF1-3D3736A5F3D8}" sibTransId="{6CDEDF36-56D0-459F-ADE3-4313F04446C4}"/>
    <dgm:cxn modelId="{5FEF4354-0F4B-45E1-9ED9-7B6F2D639F1B}" type="presOf" srcId="{E5F58BF1-1D74-4103-A41E-49AB0F0B9372}" destId="{3626C9D8-67A6-423C-BC00-C93659974ED2}" srcOrd="0" destOrd="0" presId="urn:microsoft.com/office/officeart/2005/8/layout/radial4"/>
    <dgm:cxn modelId="{201F5908-B4B7-487D-9709-B833193C5C3D}" type="presOf" srcId="{3724A7A2-DCE7-4155-9286-6D94251335E4}" destId="{B34048EA-0945-4F62-9B1F-C81134CACFF5}" srcOrd="0" destOrd="0" presId="urn:microsoft.com/office/officeart/2005/8/layout/radial4"/>
    <dgm:cxn modelId="{83959E24-6ED9-4637-876F-F24889936C55}" type="presOf" srcId="{35F0FCFA-A443-4AEC-A476-C8C9CA6F91F9}" destId="{A9ED52CC-865D-444A-905C-CF173E846B3E}" srcOrd="0" destOrd="0" presId="urn:microsoft.com/office/officeart/2005/8/layout/radial4"/>
    <dgm:cxn modelId="{40549905-E208-4AAC-84F3-CB118CED0977}" srcId="{7E971A84-3AFA-46F0-8FB4-BF3AEA88DD2A}" destId="{9DD7E5BE-F30C-4C25-A245-B5380221904F}" srcOrd="6" destOrd="0" parTransId="{CD5A6829-7223-405C-AC10-BEE850EF7C80}" sibTransId="{6DB3B209-D9A4-4261-8729-731964E7A773}"/>
    <dgm:cxn modelId="{54E5C08E-8511-4192-A331-D5F9422E0F51}" srcId="{7E971A84-3AFA-46F0-8FB4-BF3AEA88DD2A}" destId="{E5F58BF1-1D74-4103-A41E-49AB0F0B9372}" srcOrd="1" destOrd="0" parTransId="{3D8D4339-3B63-4C2A-90AA-18EBE5FC7C04}" sibTransId="{79C465E3-2E06-4C29-84F2-3CE5883D7191}"/>
    <dgm:cxn modelId="{41E3EC45-C717-48C9-ADC9-702E8BD842F0}" srcId="{7E971A84-3AFA-46F0-8FB4-BF3AEA88DD2A}" destId="{F79F7067-078F-4A1E-BEB4-9E5F2EDDE4C1}" srcOrd="2" destOrd="0" parTransId="{377B6784-A05F-4042-8713-B9DF774BB1D6}" sibTransId="{52D4DDE9-34B2-4D4B-B0BD-354040240B05}"/>
    <dgm:cxn modelId="{1C852EE8-38D9-435C-B171-9125A550E9C3}" type="presOf" srcId="{0AAAAE77-5A7C-44F6-AC91-3B9AF5F0BD35}" destId="{84A81722-B182-4D3D-86A0-C17CDFA6EE60}" srcOrd="0" destOrd="0" presId="urn:microsoft.com/office/officeart/2005/8/layout/radial4"/>
    <dgm:cxn modelId="{192B8612-DE3F-41B2-82A2-15E6F70604D9}" type="presOf" srcId="{F0A1AD53-E742-4029-8898-D368A54F8EB4}" destId="{BD810EE5-FC4F-4FCC-B0A8-5852CF88CA4A}" srcOrd="0" destOrd="0" presId="urn:microsoft.com/office/officeart/2005/8/layout/radial4"/>
    <dgm:cxn modelId="{6EF321B4-9FD2-4C1C-99A2-EEFF9EB8FFBA}" type="presOf" srcId="{AB3CC27A-3753-47B6-927D-CC8658457A31}" destId="{12B05776-FC84-45E5-87F3-4001A39D974E}" srcOrd="0" destOrd="0" presId="urn:microsoft.com/office/officeart/2005/8/layout/radial4"/>
    <dgm:cxn modelId="{5F58C35A-4F24-4CA3-B132-9E67060FA6B1}" type="presOf" srcId="{51D5127E-9F9B-4B1F-B4D8-F8D7152F7F05}" destId="{5033D287-28CD-496D-A3E9-9D82FE569408}" srcOrd="0" destOrd="0" presId="urn:microsoft.com/office/officeart/2005/8/layout/radial4"/>
    <dgm:cxn modelId="{B268D808-51E0-4BF7-8A54-EA73E7C1B19C}" type="presOf" srcId="{F79F7067-078F-4A1E-BEB4-9E5F2EDDE4C1}" destId="{37D02A5C-7ADC-41B4-BC5B-436871CB978E}" srcOrd="0" destOrd="0" presId="urn:microsoft.com/office/officeart/2005/8/layout/radial4"/>
    <dgm:cxn modelId="{BEB0E13B-941A-4A76-8E75-7632AC18F2C2}" type="presOf" srcId="{4D253FB5-60CD-4688-8536-C91EAA3E4278}" destId="{A3321D0D-8F09-4842-9A0D-BF7741CD90FA}" srcOrd="0" destOrd="0" presId="urn:microsoft.com/office/officeart/2005/8/layout/radial4"/>
    <dgm:cxn modelId="{261A209F-6ACC-4796-9CA9-9FCFDEE8BD9F}" type="presOf" srcId="{CD5A6829-7223-405C-AC10-BEE850EF7C80}" destId="{ADF4F00D-A9D1-4F2E-B1F1-6D42CDC29E0F}" srcOrd="0" destOrd="0" presId="urn:microsoft.com/office/officeart/2005/8/layout/radial4"/>
    <dgm:cxn modelId="{08A8AC50-4594-4205-ACD7-75F89E991715}" srcId="{7E971A84-3AFA-46F0-8FB4-BF3AEA88DD2A}" destId="{35F0FCFA-A443-4AEC-A476-C8C9CA6F91F9}" srcOrd="3" destOrd="0" parTransId="{AB3CC27A-3753-47B6-927D-CC8658457A31}" sibTransId="{3A22B662-634F-465A-868A-2B32D8DFEB10}"/>
    <dgm:cxn modelId="{B349DBD7-E6D9-412E-A9BB-7F03E14E7E93}" type="presOf" srcId="{C455CD30-770F-4FF0-AF05-AD9B972104E7}" destId="{8EF0E5AB-062A-44BD-BCF3-CF46783F9558}" srcOrd="0" destOrd="0" presId="urn:microsoft.com/office/officeart/2005/8/layout/radial4"/>
    <dgm:cxn modelId="{9FFD57B1-6FB4-47B9-9F1A-C77B1B074563}" type="presParOf" srcId="{5033D287-28CD-496D-A3E9-9D82FE569408}" destId="{45DB5F41-9FCC-49DF-BDD3-564E612DAB72}" srcOrd="0" destOrd="0" presId="urn:microsoft.com/office/officeart/2005/8/layout/radial4"/>
    <dgm:cxn modelId="{FE89A71B-A645-4DE9-ACD9-67F10EDE2019}" type="presParOf" srcId="{5033D287-28CD-496D-A3E9-9D82FE569408}" destId="{84A81722-B182-4D3D-86A0-C17CDFA6EE60}" srcOrd="1" destOrd="0" presId="urn:microsoft.com/office/officeart/2005/8/layout/radial4"/>
    <dgm:cxn modelId="{CD7B8321-26BB-4635-8926-7EE93A7A699F}" type="presParOf" srcId="{5033D287-28CD-496D-A3E9-9D82FE569408}" destId="{8EF0E5AB-062A-44BD-BCF3-CF46783F9558}" srcOrd="2" destOrd="0" presId="urn:microsoft.com/office/officeart/2005/8/layout/radial4"/>
    <dgm:cxn modelId="{62E7C874-C54E-4BA8-BF22-D5630B473A70}" type="presParOf" srcId="{5033D287-28CD-496D-A3E9-9D82FE569408}" destId="{5CD15A2C-3B63-452C-A4D1-BF685846DE1A}" srcOrd="3" destOrd="0" presId="urn:microsoft.com/office/officeart/2005/8/layout/radial4"/>
    <dgm:cxn modelId="{36DDC399-6164-4E02-924E-B5626E8CB1E0}" type="presParOf" srcId="{5033D287-28CD-496D-A3E9-9D82FE569408}" destId="{3626C9D8-67A6-423C-BC00-C93659974ED2}" srcOrd="4" destOrd="0" presId="urn:microsoft.com/office/officeart/2005/8/layout/radial4"/>
    <dgm:cxn modelId="{C7AADFD2-804F-46E6-B825-F6643E845BAF}" type="presParOf" srcId="{5033D287-28CD-496D-A3E9-9D82FE569408}" destId="{2A4CD378-9FD1-4356-9B88-A60D8DCBD677}" srcOrd="5" destOrd="0" presId="urn:microsoft.com/office/officeart/2005/8/layout/radial4"/>
    <dgm:cxn modelId="{21C764FE-0248-43FA-87B6-C0BCFB63BDA9}" type="presParOf" srcId="{5033D287-28CD-496D-A3E9-9D82FE569408}" destId="{37D02A5C-7ADC-41B4-BC5B-436871CB978E}" srcOrd="6" destOrd="0" presId="urn:microsoft.com/office/officeart/2005/8/layout/radial4"/>
    <dgm:cxn modelId="{017A6E1F-70F2-41E5-A82E-86002CE58968}" type="presParOf" srcId="{5033D287-28CD-496D-A3E9-9D82FE569408}" destId="{12B05776-FC84-45E5-87F3-4001A39D974E}" srcOrd="7" destOrd="0" presId="urn:microsoft.com/office/officeart/2005/8/layout/radial4"/>
    <dgm:cxn modelId="{1A39E22C-8BB7-43A0-B9D3-921BDD13FF1F}" type="presParOf" srcId="{5033D287-28CD-496D-A3E9-9D82FE569408}" destId="{A9ED52CC-865D-444A-905C-CF173E846B3E}" srcOrd="8" destOrd="0" presId="urn:microsoft.com/office/officeart/2005/8/layout/radial4"/>
    <dgm:cxn modelId="{A3059279-0BF7-4D63-A6C9-627385E4ABA6}" type="presParOf" srcId="{5033D287-28CD-496D-A3E9-9D82FE569408}" destId="{A3321D0D-8F09-4842-9A0D-BF7741CD90FA}" srcOrd="9" destOrd="0" presId="urn:microsoft.com/office/officeart/2005/8/layout/radial4"/>
    <dgm:cxn modelId="{20055A55-6F2C-45A8-933D-41293BEFC6AA}" type="presParOf" srcId="{5033D287-28CD-496D-A3E9-9D82FE569408}" destId="{BD810EE5-FC4F-4FCC-B0A8-5852CF88CA4A}" srcOrd="10" destOrd="0" presId="urn:microsoft.com/office/officeart/2005/8/layout/radial4"/>
    <dgm:cxn modelId="{AD2C3F1D-5F7A-4ABF-8071-23D8AE9CBF13}" type="presParOf" srcId="{5033D287-28CD-496D-A3E9-9D82FE569408}" destId="{6118E1A7-0D6D-4B14-8754-94FDED92A658}" srcOrd="11" destOrd="0" presId="urn:microsoft.com/office/officeart/2005/8/layout/radial4"/>
    <dgm:cxn modelId="{3B893128-3CC4-403F-8D2A-0C46F7752490}" type="presParOf" srcId="{5033D287-28CD-496D-A3E9-9D82FE569408}" destId="{B34048EA-0945-4F62-9B1F-C81134CACFF5}" srcOrd="12" destOrd="0" presId="urn:microsoft.com/office/officeart/2005/8/layout/radial4"/>
    <dgm:cxn modelId="{EBED2B25-2651-47EE-B12A-0C54F6379BF5}" type="presParOf" srcId="{5033D287-28CD-496D-A3E9-9D82FE569408}" destId="{ADF4F00D-A9D1-4F2E-B1F1-6D42CDC29E0F}" srcOrd="13" destOrd="0" presId="urn:microsoft.com/office/officeart/2005/8/layout/radial4"/>
    <dgm:cxn modelId="{51C05AC5-7C57-461A-A9F4-6C4988AC52C4}" type="presParOf" srcId="{5033D287-28CD-496D-A3E9-9D82FE569408}" destId="{C4BB229F-8795-4AD8-B0FE-904DA4ABEEEF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63187-DF6E-4870-9B5E-EDD84F1733BE}">
      <dsp:nvSpPr>
        <dsp:cNvPr id="0" name=""/>
        <dsp:cNvSpPr/>
      </dsp:nvSpPr>
      <dsp:spPr>
        <a:xfrm rot="5400000">
          <a:off x="6557002" y="-2154800"/>
          <a:ext cx="2388398" cy="72952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</a:t>
          </a:r>
          <a:r>
            <a:rPr lang="x-none" sz="1200" kern="1200" dirty="0" smtClean="0"/>
            <a:t>тправка курьера по адресу</a:t>
          </a:r>
          <a:endParaRPr lang="x-non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Помощь в оформлении дополнительных документациях ( письмо - подтверждение о безопасной перевозке)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</a:t>
          </a:r>
          <a:r>
            <a:rPr lang="x-none" sz="1200" kern="1200" dirty="0" smtClean="0"/>
            <a:t>ояснение о заборе крови ( его хранении)</a:t>
          </a:r>
          <a:endParaRPr lang="x-non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</a:t>
          </a:r>
          <a:r>
            <a:rPr lang="x-none" sz="1200" kern="1200" dirty="0" smtClean="0"/>
            <a:t>омощь в составлении направления на обследование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200" kern="1200" dirty="0" smtClean="0"/>
            <a:t>( с указанием электронной почты на обратной стороне для отправки результата )</a:t>
          </a:r>
          <a:endParaRPr lang="x-non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Интерпретация полученных результатов и дальнейшая тактика их ведения</a:t>
          </a:r>
          <a:endParaRPr lang="x-non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x-none" sz="1200" kern="1200" dirty="0"/>
        </a:p>
      </dsp:txBody>
      <dsp:txXfrm rot="-5400000">
        <a:off x="4103577" y="415217"/>
        <a:ext cx="7178656" cy="2155214"/>
      </dsp:txXfrm>
    </dsp:sp>
    <dsp:sp modelId="{43F3650A-25E7-4960-9A15-A38E565EA6D5}">
      <dsp:nvSpPr>
        <dsp:cNvPr id="0" name=""/>
        <dsp:cNvSpPr/>
      </dsp:nvSpPr>
      <dsp:spPr>
        <a:xfrm>
          <a:off x="0" y="74"/>
          <a:ext cx="4103577" cy="29854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400" kern="1200" dirty="0" smtClean="0"/>
            <a:t>Н</a:t>
          </a:r>
          <a:r>
            <a:rPr lang="x-none" sz="3400" kern="1200" dirty="0" smtClean="0"/>
            <a:t>аиболее часто обсуждаемые темы по горяче</a:t>
          </a:r>
          <a:r>
            <a:rPr lang="ru-RU" sz="3400" kern="1200" dirty="0" smtClean="0"/>
            <a:t>й</a:t>
          </a:r>
          <a:r>
            <a:rPr lang="x-none" sz="3400" kern="1200" dirty="0" smtClean="0"/>
            <a:t> линии</a:t>
          </a:r>
          <a:endParaRPr lang="ru-RU" sz="34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/>
        </a:p>
      </dsp:txBody>
      <dsp:txXfrm>
        <a:off x="145740" y="145814"/>
        <a:ext cx="3812097" cy="2694018"/>
      </dsp:txXfrm>
    </dsp:sp>
    <dsp:sp modelId="{2231546A-A1B1-4BA3-AFCC-DFD6D6EED302}">
      <dsp:nvSpPr>
        <dsp:cNvPr id="0" name=""/>
        <dsp:cNvSpPr/>
      </dsp:nvSpPr>
      <dsp:spPr>
        <a:xfrm rot="5400000">
          <a:off x="6557002" y="979972"/>
          <a:ext cx="2388398" cy="72952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400" kern="1200" dirty="0" smtClean="0"/>
            <a:t>Помощь в молекулярно-генетическом исследовании на панель либо полно-экзомное секвенирование на бесплатной основе</a:t>
          </a:r>
          <a:endParaRPr lang="x-non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</a:t>
          </a:r>
          <a:r>
            <a:rPr lang="x-none" sz="1400" kern="1200" dirty="0" smtClean="0"/>
            <a:t>омощь в диагностики Шарко – Мари</a:t>
          </a:r>
          <a:endParaRPr lang="x-none" sz="1400" kern="1200" dirty="0"/>
        </a:p>
      </dsp:txBody>
      <dsp:txXfrm rot="-5400000">
        <a:off x="4103577" y="3549989"/>
        <a:ext cx="7178656" cy="2155214"/>
      </dsp:txXfrm>
    </dsp:sp>
    <dsp:sp modelId="{F6D338CA-8598-4954-BCE6-7D77DA098E41}">
      <dsp:nvSpPr>
        <dsp:cNvPr id="0" name=""/>
        <dsp:cNvSpPr/>
      </dsp:nvSpPr>
      <dsp:spPr>
        <a:xfrm>
          <a:off x="0" y="3134847"/>
          <a:ext cx="4103577" cy="29854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x-none" sz="3400" kern="1200" dirty="0" smtClean="0"/>
            <a:t>Редкие обращения</a:t>
          </a:r>
          <a:r>
            <a:rPr lang="en-US" sz="3400" kern="1200" dirty="0" smtClean="0"/>
            <a:t>, </a:t>
          </a:r>
          <a:r>
            <a:rPr lang="ru-RU" sz="3400" kern="1200" dirty="0" smtClean="0"/>
            <a:t>по следующим темам: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/>
        </a:p>
      </dsp:txBody>
      <dsp:txXfrm>
        <a:off x="145740" y="3280587"/>
        <a:ext cx="3812097" cy="26940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B5F41-9FCC-49DF-BDD3-564E612DAB72}">
      <dsp:nvSpPr>
        <dsp:cNvPr id="0" name=""/>
        <dsp:cNvSpPr/>
      </dsp:nvSpPr>
      <dsp:spPr>
        <a:xfrm>
          <a:off x="4587717" y="3628786"/>
          <a:ext cx="2517757" cy="25177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</a:t>
          </a:r>
          <a:r>
            <a:rPr lang="x-none" sz="2500" kern="1200" dirty="0" smtClean="0"/>
            <a:t>роблемы за период работы горячей линии</a:t>
          </a:r>
          <a:endParaRPr lang="ru-RU" sz="2500" kern="1200" dirty="0"/>
        </a:p>
      </dsp:txBody>
      <dsp:txXfrm>
        <a:off x="4956434" y="3997503"/>
        <a:ext cx="1780323" cy="1780323"/>
      </dsp:txXfrm>
    </dsp:sp>
    <dsp:sp modelId="{84A81722-B182-4D3D-86A0-C17CDFA6EE60}">
      <dsp:nvSpPr>
        <dsp:cNvPr id="0" name=""/>
        <dsp:cNvSpPr/>
      </dsp:nvSpPr>
      <dsp:spPr>
        <a:xfrm rot="10621461">
          <a:off x="2166108" y="4875358"/>
          <a:ext cx="2537365" cy="71756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F0E5AB-062A-44BD-BCF3-CF46783F9558}">
      <dsp:nvSpPr>
        <dsp:cNvPr id="0" name=""/>
        <dsp:cNvSpPr/>
      </dsp:nvSpPr>
      <dsp:spPr>
        <a:xfrm>
          <a:off x="234379" y="4485948"/>
          <a:ext cx="3347225" cy="12129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- </a:t>
          </a:r>
          <a:r>
            <a:rPr lang="ru-RU" sz="1100" kern="1200" dirty="0" smtClean="0"/>
            <a:t>Логистическая компания предоставляет услуги только в черте городов РК</a:t>
          </a:r>
          <a:endParaRPr lang="en-US" sz="1100" kern="1200" dirty="0" smtClean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-  </a:t>
          </a:r>
          <a:r>
            <a:rPr lang="ru-RU" sz="1100" kern="1200" dirty="0" smtClean="0"/>
            <a:t> Обращения после 18:00мин</a:t>
          </a:r>
          <a:endParaRPr lang="en-US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269904" y="4521473"/>
        <a:ext cx="3276175" cy="1141854"/>
      </dsp:txXfrm>
    </dsp:sp>
    <dsp:sp modelId="{5CD15A2C-3B63-452C-A4D1-BF685846DE1A}">
      <dsp:nvSpPr>
        <dsp:cNvPr id="0" name=""/>
        <dsp:cNvSpPr/>
      </dsp:nvSpPr>
      <dsp:spPr>
        <a:xfrm rot="11859619">
          <a:off x="2093436" y="3635431"/>
          <a:ext cx="2742148" cy="71756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26C9D8-67A6-423C-BC00-C93659974ED2}">
      <dsp:nvSpPr>
        <dsp:cNvPr id="0" name=""/>
        <dsp:cNvSpPr/>
      </dsp:nvSpPr>
      <dsp:spPr>
        <a:xfrm>
          <a:off x="0" y="2893330"/>
          <a:ext cx="3764110" cy="14642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Отсутствие </a:t>
          </a:r>
          <a:r>
            <a:rPr lang="ru-RU" sz="1100" kern="1200" dirty="0" err="1" smtClean="0"/>
            <a:t>комплаентности</a:t>
          </a:r>
          <a:r>
            <a:rPr lang="ru-RU" sz="1100" kern="1200" dirty="0" smtClean="0"/>
            <a:t> между родителями и участковыми врачами,</a:t>
          </a:r>
          <a:r>
            <a:rPr lang="en-US" sz="1100" kern="1200" dirty="0" smtClean="0"/>
            <a:t> </a:t>
          </a:r>
          <a:r>
            <a:rPr lang="ru-RU" sz="1100" kern="1200" dirty="0" smtClean="0"/>
            <a:t>что влечет за собой частое обращение родителей по составлению оформления направления и отправки крови</a:t>
          </a:r>
          <a:endParaRPr lang="ru-RU" sz="1100" kern="1200" dirty="0"/>
        </a:p>
      </dsp:txBody>
      <dsp:txXfrm>
        <a:off x="42886" y="2936216"/>
        <a:ext cx="3678338" cy="1378455"/>
      </dsp:txXfrm>
    </dsp:sp>
    <dsp:sp modelId="{2A4CD378-9FD1-4356-9B88-A60D8DCBD677}">
      <dsp:nvSpPr>
        <dsp:cNvPr id="0" name=""/>
        <dsp:cNvSpPr/>
      </dsp:nvSpPr>
      <dsp:spPr>
        <a:xfrm rot="13289420">
          <a:off x="2180079" y="2131160"/>
          <a:ext cx="3667165" cy="71756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D02A5C-7ADC-41B4-BC5B-436871CB978E}">
      <dsp:nvSpPr>
        <dsp:cNvPr id="0" name=""/>
        <dsp:cNvSpPr/>
      </dsp:nvSpPr>
      <dsp:spPr>
        <a:xfrm>
          <a:off x="0" y="770236"/>
          <a:ext cx="3993561" cy="14251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Медицинские сотрудники не читают алгоритм по забору крови: не знают в какую пробирку производить забор крови, не знают температурный режим</a:t>
          </a:r>
          <a:endParaRPr lang="ru-RU" sz="1100" kern="1200" dirty="0"/>
        </a:p>
      </dsp:txBody>
      <dsp:txXfrm>
        <a:off x="41740" y="811976"/>
        <a:ext cx="3910081" cy="1341635"/>
      </dsp:txXfrm>
    </dsp:sp>
    <dsp:sp modelId="{12B05776-FC84-45E5-87F3-4001A39D974E}">
      <dsp:nvSpPr>
        <dsp:cNvPr id="0" name=""/>
        <dsp:cNvSpPr/>
      </dsp:nvSpPr>
      <dsp:spPr>
        <a:xfrm rot="16200000">
          <a:off x="4458692" y="1720547"/>
          <a:ext cx="2775807" cy="71756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ED52CC-865D-444A-905C-CF173E846B3E}">
      <dsp:nvSpPr>
        <dsp:cNvPr id="0" name=""/>
        <dsp:cNvSpPr/>
      </dsp:nvSpPr>
      <dsp:spPr>
        <a:xfrm>
          <a:off x="4270666" y="15264"/>
          <a:ext cx="3151860" cy="13523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Недовольство со стороны коллег в отношении ожидания курьера (излагая о том что набранная кровь может испортится, родители возмущаются; Не предупредив горячую линию доставляют анализ сами в компанию </a:t>
          </a:r>
          <a:r>
            <a:rPr lang="en-US" sz="1100" kern="1200" dirty="0" smtClean="0"/>
            <a:t>DHL</a:t>
          </a:r>
          <a:endParaRPr lang="ru-RU" sz="1100" kern="1200" dirty="0"/>
        </a:p>
      </dsp:txBody>
      <dsp:txXfrm>
        <a:off x="4310274" y="54872"/>
        <a:ext cx="3072644" cy="1273103"/>
      </dsp:txXfrm>
    </dsp:sp>
    <dsp:sp modelId="{A3321D0D-8F09-4842-9A0D-BF7741CD90FA}">
      <dsp:nvSpPr>
        <dsp:cNvPr id="0" name=""/>
        <dsp:cNvSpPr/>
      </dsp:nvSpPr>
      <dsp:spPr>
        <a:xfrm rot="18710301">
          <a:off x="5366047" y="2192657"/>
          <a:ext cx="3294289" cy="71756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810EE5-FC4F-4FCC-B0A8-5852CF88CA4A}">
      <dsp:nvSpPr>
        <dsp:cNvPr id="0" name=""/>
        <dsp:cNvSpPr/>
      </dsp:nvSpPr>
      <dsp:spPr>
        <a:xfrm>
          <a:off x="7439892" y="678874"/>
          <a:ext cx="3143400" cy="1347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2-х кратный инцидент – лаборатория КФ </a:t>
          </a:r>
          <a:r>
            <a:rPr lang="en-US" sz="1100" kern="1200" dirty="0" smtClean="0"/>
            <a:t>UMC </a:t>
          </a:r>
          <a:r>
            <a:rPr lang="ru-RU" sz="1100" kern="1200" dirty="0" smtClean="0"/>
            <a:t>не смогла выделить ДНК (вероятнее всего дефект забора крови,</a:t>
          </a:r>
          <a:r>
            <a:rPr lang="en-US" sz="1100" kern="1200" dirty="0" smtClean="0"/>
            <a:t> </a:t>
          </a:r>
          <a:r>
            <a:rPr lang="ru-RU" sz="1100" kern="1200" dirty="0" smtClean="0"/>
            <a:t>образование фибринового сгустка)</a:t>
          </a:r>
          <a:endParaRPr lang="ru-RU" sz="1100" kern="1200" dirty="0"/>
        </a:p>
      </dsp:txBody>
      <dsp:txXfrm>
        <a:off x="7479356" y="718338"/>
        <a:ext cx="3064472" cy="1268471"/>
      </dsp:txXfrm>
    </dsp:sp>
    <dsp:sp modelId="{6118E1A7-0D6D-4B14-8754-94FDED92A658}">
      <dsp:nvSpPr>
        <dsp:cNvPr id="0" name=""/>
        <dsp:cNvSpPr/>
      </dsp:nvSpPr>
      <dsp:spPr>
        <a:xfrm rot="19997949">
          <a:off x="6486463" y="3061246"/>
          <a:ext cx="2655654" cy="71756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4048EA-0945-4F62-9B1F-C81134CACFF5}">
      <dsp:nvSpPr>
        <dsp:cNvPr id="0" name=""/>
        <dsp:cNvSpPr/>
      </dsp:nvSpPr>
      <dsp:spPr>
        <a:xfrm>
          <a:off x="7613852" y="2261127"/>
          <a:ext cx="3735859" cy="15963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Логистическая компания не может доставить анализ крови из города </a:t>
          </a:r>
          <a:r>
            <a:rPr lang="ru-RU" sz="1100" kern="1200" dirty="0" err="1" smtClean="0"/>
            <a:t>Актобе</a:t>
          </a:r>
          <a:r>
            <a:rPr lang="ru-RU" sz="1100" kern="1200" dirty="0" smtClean="0"/>
            <a:t> и Актау (согласно соблюдению правил ИАТА перевозки опасных грузов, пунктов 3.6.2.2.3.8) – путь решения составить </a:t>
          </a:r>
          <a:r>
            <a:rPr lang="ru-RU" sz="1100" kern="1200" dirty="0" err="1" smtClean="0"/>
            <a:t>доп.договор</a:t>
          </a:r>
          <a:r>
            <a:rPr lang="ru-RU" sz="1100" kern="1200" dirty="0" smtClean="0"/>
            <a:t> с компанией </a:t>
          </a:r>
          <a:r>
            <a:rPr lang="en-US" sz="1100" kern="1200" dirty="0" smtClean="0"/>
            <a:t>DHL </a:t>
          </a:r>
          <a:r>
            <a:rPr lang="ru-RU" sz="1100" kern="1200" dirty="0" smtClean="0"/>
            <a:t> с целью обеспечения услуг ими в регионах за дополнительную плату</a:t>
          </a:r>
          <a:endParaRPr lang="ru-RU" sz="1100" kern="1200" dirty="0"/>
        </a:p>
      </dsp:txBody>
      <dsp:txXfrm>
        <a:off x="7660607" y="2307882"/>
        <a:ext cx="3642349" cy="1502814"/>
      </dsp:txXfrm>
    </dsp:sp>
    <dsp:sp modelId="{ADF4F00D-A9D1-4F2E-B1F1-6D42CDC29E0F}">
      <dsp:nvSpPr>
        <dsp:cNvPr id="0" name=""/>
        <dsp:cNvSpPr/>
      </dsp:nvSpPr>
      <dsp:spPr>
        <a:xfrm rot="21560935">
          <a:off x="6966813" y="4460907"/>
          <a:ext cx="2511193" cy="71756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BB229F-8795-4AD8-B0FE-904DA4ABEEEF}">
      <dsp:nvSpPr>
        <dsp:cNvPr id="0" name=""/>
        <dsp:cNvSpPr/>
      </dsp:nvSpPr>
      <dsp:spPr>
        <a:xfrm>
          <a:off x="8414495" y="3940390"/>
          <a:ext cx="2696148" cy="18055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Обращение участковых врачей  в горячую линию по поводу ожидания результата уже после отправки анализов ( отсутствие информирования родителей об этом)</a:t>
          </a:r>
          <a:endParaRPr lang="ru-RU" sz="1100" kern="1200" dirty="0"/>
        </a:p>
      </dsp:txBody>
      <dsp:txXfrm>
        <a:off x="8467378" y="3993273"/>
        <a:ext cx="2590382" cy="1699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E1AA554-DA3A-F744-B4D4-7E912E5D8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2270718"/>
          </a:xfrm>
        </p:spPr>
        <p:txBody>
          <a:bodyPr>
            <a:normAutofit/>
          </a:bodyPr>
          <a:lstStyle/>
          <a:p>
            <a:r>
              <a:rPr lang="ru-RU" dirty="0"/>
              <a:t>Отчет о проделанной работы горячей линии</a:t>
            </a:r>
            <a:br>
              <a:rPr lang="ru-RU" dirty="0"/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07/09/2021г –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28/12/2021г</a:t>
            </a:r>
            <a:endParaRPr 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2D3ACA1-47E9-3449-B265-5430F29BE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504267"/>
            <a:ext cx="4336664" cy="724586"/>
          </a:xfrm>
        </p:spPr>
        <p:txBody>
          <a:bodyPr/>
          <a:lstStyle/>
          <a:p>
            <a:r>
              <a:rPr lang="ru-RU" i="1" u="sng" dirty="0"/>
              <a:t>И</a:t>
            </a:r>
            <a:r>
              <a:rPr lang="x-none" i="1" u="sng" dirty="0"/>
              <a:t>сполнитель Абилхадирова Асель Баяхметовна</a:t>
            </a:r>
          </a:p>
        </p:txBody>
      </p:sp>
    </p:spTree>
    <p:extLst>
      <p:ext uri="{BB962C8B-B14F-4D97-AF65-F5344CB8AC3E}">
        <p14:creationId xmlns:p14="http://schemas.microsoft.com/office/powerpoint/2010/main" val="21200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8D69F549-124F-FA44-B4EF-C2075408E3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1836026"/>
              </p:ext>
            </p:extLst>
          </p:nvPr>
        </p:nvGraphicFramePr>
        <p:xfrm>
          <a:off x="502918" y="463456"/>
          <a:ext cx="11446626" cy="3609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599">
                  <a:extLst>
                    <a:ext uri="{9D8B030D-6E8A-4147-A177-3AD203B41FA5}">
                      <a16:colId xmlns="" xmlns:a16="http://schemas.microsoft.com/office/drawing/2014/main" val="3741156636"/>
                    </a:ext>
                  </a:extLst>
                </a:gridCol>
                <a:gridCol w="1684962">
                  <a:extLst>
                    <a:ext uri="{9D8B030D-6E8A-4147-A177-3AD203B41FA5}">
                      <a16:colId xmlns="" xmlns:a16="http://schemas.microsoft.com/office/drawing/2014/main" val="2644421173"/>
                    </a:ext>
                  </a:extLst>
                </a:gridCol>
                <a:gridCol w="1481802">
                  <a:extLst>
                    <a:ext uri="{9D8B030D-6E8A-4147-A177-3AD203B41FA5}">
                      <a16:colId xmlns="" xmlns:a16="http://schemas.microsoft.com/office/drawing/2014/main" val="923560102"/>
                    </a:ext>
                  </a:extLst>
                </a:gridCol>
                <a:gridCol w="2489427">
                  <a:extLst>
                    <a:ext uri="{9D8B030D-6E8A-4147-A177-3AD203B41FA5}">
                      <a16:colId xmlns="" xmlns:a16="http://schemas.microsoft.com/office/drawing/2014/main" val="2351637396"/>
                    </a:ext>
                  </a:extLst>
                </a:gridCol>
                <a:gridCol w="2530918">
                  <a:extLst>
                    <a:ext uri="{9D8B030D-6E8A-4147-A177-3AD203B41FA5}">
                      <a16:colId xmlns="" xmlns:a16="http://schemas.microsoft.com/office/drawing/2014/main" val="750732832"/>
                    </a:ext>
                  </a:extLst>
                </a:gridCol>
                <a:gridCol w="2530918"/>
              </a:tblGrid>
              <a:tr h="1172551">
                <a:tc rowSpan="2">
                  <a:txBody>
                    <a:bodyPr/>
                    <a:lstStyle/>
                    <a:p>
                      <a:r>
                        <a:rPr 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</a:t>
                      </a:r>
                      <a:r>
                        <a:rPr 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бращений </a:t>
                      </a:r>
                    </a:p>
                    <a:p>
                      <a:r>
                        <a:rPr 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в С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center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 1 месяц</a:t>
                      </a:r>
                    </a:p>
                    <a:p>
                      <a:r>
                        <a:rPr 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среднем)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DHL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компанией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были доставлены услуги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Дефектов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проведенных молекулярно-генетических анализов 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методом </a:t>
                      </a:r>
                      <a:r>
                        <a:rPr lang="en-US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MLpA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на СМА и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Миодистрофию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Дюшена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согласно ФСМС  </a:t>
                      </a:r>
                    </a:p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период: сентября – декабрь 2021 ( 4 месяца)</a:t>
                      </a:r>
                      <a:endParaRPr lang="x-none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92950301"/>
                  </a:ext>
                </a:extLst>
              </a:tr>
              <a:tr h="999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КФ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UMC</a:t>
                      </a:r>
                      <a:endParaRPr lang="x-none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x-none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БМЦ УДП РК</a:t>
                      </a:r>
                      <a:endParaRPr lang="x-none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x-none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3732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x-none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50-60 обращений</a:t>
                      </a:r>
                      <a:endParaRPr lang="x-none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x-none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x-none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x-none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а,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x-none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дефект забора крови</a:t>
                      </a:r>
                    </a:p>
                    <a:p>
                      <a:r>
                        <a:rPr lang="x-none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произведен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</a:t>
                      </a:r>
                    </a:p>
                    <a:p>
                      <a:r>
                        <a:rPr lang="x-none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КФ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UMC</a:t>
                      </a:r>
                      <a:r>
                        <a:rPr lang="x-non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x-none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анализов было проведено: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них 38 на 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SMN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/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7 на 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DMD</a:t>
                      </a:r>
                      <a:endParaRPr lang="x-none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анализов было проведено: из них 5 на 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SMN 1 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SMN 2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1 на 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DMD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29470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41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5312282"/>
              </p:ext>
            </p:extLst>
          </p:nvPr>
        </p:nvGraphicFramePr>
        <p:xfrm>
          <a:off x="238992" y="124691"/>
          <a:ext cx="11398826" cy="6120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405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032640582"/>
              </p:ext>
            </p:extLst>
          </p:nvPr>
        </p:nvGraphicFramePr>
        <p:xfrm>
          <a:off x="592282" y="301336"/>
          <a:ext cx="11367654" cy="6161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646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Атлас</Template>
  <TotalTime>357</TotalTime>
  <Words>388</Words>
  <Application>Microsoft Office PowerPoint</Application>
  <PresentationFormat>Широкоэкранный</PresentationFormat>
  <Paragraphs>42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Calibri Light</vt:lpstr>
      <vt:lpstr>Rockwell</vt:lpstr>
      <vt:lpstr>Times New Roman</vt:lpstr>
      <vt:lpstr>Wingdings</vt:lpstr>
      <vt:lpstr>Атлас</vt:lpstr>
      <vt:lpstr>Отчет о проделанной работы горячей линии от 07/09/2021г – 28/12/2021г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проделанной работы горячей линии от 07/09/2021г – 27/10/2021г</dc:title>
  <dc:creator>abil.asselya88@outlook.com</dc:creator>
  <cp:lastModifiedBy>Абилхадирова Асель Баяхметовна</cp:lastModifiedBy>
  <cp:revision>14</cp:revision>
  <dcterms:created xsi:type="dcterms:W3CDTF">2021-10-27T14:17:03Z</dcterms:created>
  <dcterms:modified xsi:type="dcterms:W3CDTF">2021-12-30T05:38:51Z</dcterms:modified>
</cp:coreProperties>
</file>